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72" r:id="rId10"/>
    <p:sldId id="264" r:id="rId11"/>
    <p:sldId id="265" r:id="rId12"/>
    <p:sldId id="266" r:id="rId13"/>
    <p:sldId id="273" r:id="rId14"/>
    <p:sldId id="267" r:id="rId15"/>
    <p:sldId id="268" r:id="rId16"/>
    <p:sldId id="269" r:id="rId17"/>
    <p:sldId id="274" r:id="rId18"/>
    <p:sldId id="270" r:id="rId19"/>
    <p:sldId id="277" r:id="rId20"/>
    <p:sldId id="278" r:id="rId21"/>
    <p:sldId id="283" r:id="rId22"/>
    <p:sldId id="279" r:id="rId23"/>
    <p:sldId id="275" r:id="rId24"/>
    <p:sldId id="276" r:id="rId25"/>
    <p:sldId id="284" r:id="rId26"/>
    <p:sldId id="280" r:id="rId27"/>
    <p:sldId id="285" r:id="rId28"/>
    <p:sldId id="287" r:id="rId29"/>
    <p:sldId id="293" r:id="rId30"/>
    <p:sldId id="288" r:id="rId31"/>
    <p:sldId id="289" r:id="rId32"/>
    <p:sldId id="286" r:id="rId33"/>
    <p:sldId id="294" r:id="rId34"/>
    <p:sldId id="281" r:id="rId35"/>
    <p:sldId id="282" r:id="rId36"/>
    <p:sldId id="290" r:id="rId37"/>
    <p:sldId id="295" r:id="rId38"/>
    <p:sldId id="291" r:id="rId39"/>
    <p:sldId id="296" r:id="rId40"/>
    <p:sldId id="301" r:id="rId41"/>
    <p:sldId id="302" r:id="rId42"/>
    <p:sldId id="297" r:id="rId43"/>
    <p:sldId id="298" r:id="rId44"/>
    <p:sldId id="300" r:id="rId45"/>
    <p:sldId id="303" r:id="rId46"/>
    <p:sldId id="292" r:id="rId47"/>
    <p:sldId id="304" r:id="rId48"/>
    <p:sldId id="307" r:id="rId49"/>
    <p:sldId id="310" r:id="rId50"/>
    <p:sldId id="308" r:id="rId51"/>
    <p:sldId id="309" r:id="rId52"/>
    <p:sldId id="305" r:id="rId53"/>
    <p:sldId id="311" r:id="rId54"/>
    <p:sldId id="320" r:id="rId55"/>
    <p:sldId id="314" r:id="rId56"/>
    <p:sldId id="318" r:id="rId57"/>
    <p:sldId id="322" r:id="rId58"/>
    <p:sldId id="306" r:id="rId59"/>
    <p:sldId id="312" r:id="rId60"/>
    <p:sldId id="313" r:id="rId61"/>
    <p:sldId id="321" r:id="rId62"/>
    <p:sldId id="319" r:id="rId63"/>
    <p:sldId id="317" r:id="rId64"/>
    <p:sldId id="299" r:id="rId65"/>
    <p:sldId id="323" r:id="rId66"/>
    <p:sldId id="316" r:id="rId67"/>
    <p:sldId id="324" r:id="rId68"/>
    <p:sldId id="325" r:id="rId69"/>
    <p:sldId id="333" r:id="rId70"/>
    <p:sldId id="315" r:id="rId71"/>
    <p:sldId id="326" r:id="rId72"/>
    <p:sldId id="327" r:id="rId73"/>
    <p:sldId id="334" r:id="rId74"/>
    <p:sldId id="271" r:id="rId75"/>
    <p:sldId id="328" r:id="rId76"/>
    <p:sldId id="329" r:id="rId77"/>
    <p:sldId id="335" r:id="rId78"/>
    <p:sldId id="330" r:id="rId79"/>
    <p:sldId id="331" r:id="rId80"/>
    <p:sldId id="332" r:id="rId81"/>
    <p:sldId id="337" r:id="rId82"/>
    <p:sldId id="336" r:id="rId8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6673EA-9230-4B02-B596-336B154090A0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A9AA64-A57C-4FED-B3AE-9A76C3214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55;&#1088;&#1077;&#1079;&#1077;&#1085;&#1090;&#1072;&#1094;&#1080;&#1103;1\&#1087;&#1088;&#1080;&#1083;&#1086;&#1078;&#1077;&#1085;&#1080;&#1077;1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jpeg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6.jpeg"/><Relationship Id="rId7" Type="http://schemas.openxmlformats.org/officeDocument/2006/relationships/image" Target="../media/image1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Relationship Id="rId9" Type="http://schemas.openxmlformats.org/officeDocument/2006/relationships/image" Target="../media/image172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500570"/>
            <a:ext cx="6429420" cy="1928826"/>
          </a:xfrm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>
            <a:bevelT w="114300" prst="hardEdge"/>
          </a:sp3d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cap="none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Конкурс по </a:t>
            </a:r>
            <a:r>
              <a:rPr lang="ru-RU" sz="2800" cap="none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страноведению</a:t>
            </a:r>
            <a:br>
              <a:rPr lang="ru-RU" sz="2800" cap="none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cap="none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sz="2400" cap="none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44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Назовите</a:t>
            </a:r>
            <a:r>
              <a:rPr lang="ru-RU" sz="4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страну…</a:t>
            </a:r>
            <a:endParaRPr lang="ru-RU" sz="440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42852"/>
            <a:ext cx="8715436" cy="107157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ГБОУ СПО МО «Красногорское медицинское училище (техникум)»</a:t>
            </a:r>
          </a:p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Выполнила: Проценко А.А. преподаватель немецкого языка </a:t>
            </a:r>
          </a:p>
          <a:p>
            <a:endParaRPr lang="ru-RU" dirty="0"/>
          </a:p>
        </p:txBody>
      </p:sp>
      <p:pic>
        <p:nvPicPr>
          <p:cNvPr id="4" name="приложение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Второй мировой войны эта страна была поделена стеной на два государства, но в 1989 году она воссоединилась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DSC_39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143248"/>
            <a:ext cx="800105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находится знаменитый Кёльнский собор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ельн собор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714625"/>
            <a:ext cx="80724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Гастрономические пристрастия жителей этой страны – сосиски с пивом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1248855982_7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786058"/>
            <a:ext cx="400052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ini_niemcy_frankfurterki_357805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2857496"/>
            <a:ext cx="371477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Германия</a:t>
            </a:r>
          </a:p>
        </p:txBody>
      </p:sp>
      <p:pic>
        <p:nvPicPr>
          <p:cNvPr id="5" name="Содержимое 14" descr="1212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8215370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находится в центре Европы, её называют страной гор и озёр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пш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714348" y="2714620"/>
            <a:ext cx="335758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ш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5357818" y="2714620"/>
            <a:ext cx="321471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ш4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3000364" y="4143380"/>
            <a:ext cx="328614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находятся штаб-квартиры: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ООН, ФИФА, МОК и ВОЗ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оон1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285720" y="2643182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ифа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2500298" y="3214686"/>
            <a:ext cx="250033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мок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4572000" y="3857628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воз.jpg"/>
          <p:cNvPicPr>
            <a:picLocks noChangeAspect="1"/>
          </p:cNvPicPr>
          <p:nvPr/>
        </p:nvPicPr>
        <p:blipFill>
          <a:blip r:embed="rId6" cstate="print">
            <a:lum contrast="30000"/>
          </a:blip>
          <a:stretch>
            <a:fillRect/>
          </a:stretch>
        </p:blipFill>
        <p:spPr>
          <a:xfrm>
            <a:off x="6643702" y="4929198"/>
            <a:ext cx="226219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производят самый лучший сыр и самый вкусный шоколад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Содержимое 3" descr="сы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2643182"/>
            <a:ext cx="478634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ельн шокола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714620"/>
            <a:ext cx="381000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Швейцария</a:t>
            </a:r>
          </a:p>
        </p:txBody>
      </p:sp>
      <p:pic>
        <p:nvPicPr>
          <p:cNvPr id="5" name="Содержимое 11" descr="1223824424_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8215370" cy="478634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Христофор Колумб искал путь в Индию, а открыл эту страну, расположенную между Тихим и Атлантическим океанами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Back Bay_ Boston_ Massachuset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0" y="3071810"/>
            <a:ext cx="8128000" cy="3405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является центром мировой киноиндустрии, поэтому каждый режиссер или актер мечтает получить там «Оскар»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ос1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785786" y="3071810"/>
            <a:ext cx="3286148" cy="32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с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214810" y="3000372"/>
            <a:ext cx="428628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занимает целый материк, а её название переводится, как «южный»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6" name="Рисунок 5" descr="f_70656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786063"/>
            <a:ext cx="821531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«познакомила» мир с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фастфудом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фф2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428596" y="2714620"/>
            <a:ext cx="378621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ф3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214810" y="2428868"/>
            <a:ext cx="450059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США</a:t>
            </a:r>
          </a:p>
        </p:txBody>
      </p:sp>
      <p:pic>
        <p:nvPicPr>
          <p:cNvPr id="5" name="Содержимое 12" descr="9cb2418ecda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8143932" cy="478634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европейская страна славится своими горнолыжными курортами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горы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428596" y="2786058"/>
            <a:ext cx="407196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ура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572000" y="2714620"/>
            <a:ext cx="407196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ура1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4572000" y="4500570"/>
            <a:ext cx="407196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Славу этой стране принесли такие великие композиторы, как: Моцарт, Гайдн и король вальса Штраус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mozarts-requiem-mass-in-d-minor-k-626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357158" y="3000372"/>
            <a:ext cx="3072384" cy="334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гайдн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3428992" y="3071810"/>
            <a:ext cx="264320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штраус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6072198" y="2786058"/>
            <a:ext cx="278608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енский коф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2571744"/>
            <a:ext cx="4857784" cy="35719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 любимое лакомство жителей этой страны торт «Захер» с чашечкой кофе по-венски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то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071810"/>
            <a:ext cx="4071966" cy="321471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Австрия</a:t>
            </a:r>
          </a:p>
        </p:txBody>
      </p:sp>
      <p:pic>
        <p:nvPicPr>
          <p:cNvPr id="5" name="Содержимое 10" descr="ф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8358246" cy="478634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европейской островной стране до сих пор сохранилась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монархия, хотя она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считается родиной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парламентской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демократии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t512qe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85992"/>
            <a:ext cx="3443302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4357694"/>
            <a:ext cx="200026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может гордиться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своими шедеврами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архитектуры: собором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Святого Павла, Вестминстерским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аббатством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и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Тауэрским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мостом …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собор пав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1142984"/>
            <a:ext cx="292895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estminster Abb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4000504"/>
            <a:ext cx="292895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ЛОНДОН~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04" y="3857628"/>
            <a:ext cx="2714676" cy="264320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Любимым национальным блюдом жителей этой страны является пудинг …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i (8)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714348" y="2571744"/>
            <a:ext cx="385765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 (27)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786314" y="2571744"/>
            <a:ext cx="371477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 (2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4214818"/>
            <a:ext cx="292895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Великобритания</a:t>
            </a:r>
          </a:p>
        </p:txBody>
      </p:sp>
      <p:pic>
        <p:nvPicPr>
          <p:cNvPr id="5" name="Содержимое 11" descr="d94e18a8adb4cc0f623f7a83b1ac75b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8358246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ежегодно проводится один из престижных в мире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турнир по теннису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ao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357430"/>
            <a:ext cx="300039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ao3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357158" y="3429000"/>
            <a:ext cx="328614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o4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3786182" y="3500438"/>
            <a:ext cx="335758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европейская страна является мировой законодательницей мод, именно здесь находятся дома мод «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Dior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и «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CHANEL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д1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428596" y="3071810"/>
            <a:ext cx="428628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ш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143248"/>
            <a:ext cx="2643206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д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7" y="3071810"/>
            <a:ext cx="1714511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мп.jpg"/>
          <p:cNvPicPr>
            <a:picLocks noChangeAspect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4714876" y="4572008"/>
            <a:ext cx="271464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находится Лувр, где хранится всемирно известная картина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Лиза»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лувр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285720" y="2643182"/>
            <a:ext cx="457200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л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072063" y="2571744"/>
            <a:ext cx="3714750" cy="392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- родина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круассана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багета и сыра «Рокфор»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р1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472" y="2643182"/>
            <a:ext cx="357190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аг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500562" y="2428868"/>
            <a:ext cx="421484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ок1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3786182" y="4429132"/>
            <a:ext cx="321471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Франция </a:t>
            </a:r>
          </a:p>
        </p:txBody>
      </p:sp>
      <p:pic>
        <p:nvPicPr>
          <p:cNvPr id="5" name="Содержимое 3" descr="флаг Франции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40000"/>
          </a:blip>
          <a:stretch>
            <a:fillRect/>
          </a:stretch>
        </p:blipFill>
        <p:spPr>
          <a:xfrm>
            <a:off x="428596" y="1714488"/>
            <a:ext cx="8358246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омывается тремя океанами: Тихим, Северным Ледовитым и Атлантическим, а её название с языка индейцев переводится, как «деревня»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анд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472" y="3357562"/>
            <a:ext cx="814393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Самый популярный вид спорта в этой стране – хоккей с шайбой. Хоккеисты этой страны не раз встречались с хоккеистами СССР и России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х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3429000"/>
            <a:ext cx="328614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х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143248"/>
            <a:ext cx="421484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Жители этой страны гордятся своим кленовым сиропом и подают его с горячими оладьями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с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928934"/>
            <a:ext cx="400052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с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643182"/>
            <a:ext cx="392909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Канада </a:t>
            </a:r>
          </a:p>
        </p:txBody>
      </p:sp>
      <p:pic>
        <p:nvPicPr>
          <p:cNvPr id="5" name="Содержимое 12" descr="55255783_canad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8286808" cy="500066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Представительница этой страны Лена Майер победила на конкурсе «Евровидение» в 2010 году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майер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00372"/>
            <a:ext cx="407196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май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928934"/>
            <a:ext cx="400052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находится всемирно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известная Дрезденская галерея,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где находится картина Рафаэля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«Сикстинская мадонна»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галерея дрезде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714752"/>
            <a:ext cx="485778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мадон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3143248"/>
            <a:ext cx="357186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встречаются такие животные, как: вомбат, утконос, сумчатый волк, эму, коала, кенгуру …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д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285720" y="3071810"/>
            <a:ext cx="278608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у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1357290" y="4500570"/>
            <a:ext cx="185738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kl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3357554" y="3214686"/>
            <a:ext cx="207170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g.jpg"/>
          <p:cNvPicPr>
            <a:picLocks noChangeAspect="1"/>
          </p:cNvPicPr>
          <p:nvPr/>
        </p:nvPicPr>
        <p:blipFill>
          <a:blip r:embed="rId6" cstate="print">
            <a:lum contrast="30000"/>
          </a:blip>
          <a:stretch>
            <a:fillRect/>
          </a:stretch>
        </p:blipFill>
        <p:spPr>
          <a:xfrm>
            <a:off x="4143372" y="4786322"/>
            <a:ext cx="1785950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koala450j.jpg"/>
          <p:cNvPicPr>
            <a:picLocks noChangeAspect="1"/>
          </p:cNvPicPr>
          <p:nvPr/>
        </p:nvPicPr>
        <p:blipFill>
          <a:blip r:embed="rId7" cstate="print">
            <a:lum contrast="20000"/>
          </a:blip>
          <a:stretch>
            <a:fillRect/>
          </a:stretch>
        </p:blipFill>
        <p:spPr>
          <a:xfrm>
            <a:off x="5857884" y="3143248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yu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0892" y="4714884"/>
            <a:ext cx="178595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Яблочный штрудель является кулинарным шедевром жителей этой страны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яш1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00034" y="2643182"/>
            <a:ext cx="371477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ш2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214810" y="2643182"/>
            <a:ext cx="442915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Германия</a:t>
            </a:r>
          </a:p>
        </p:txBody>
      </p:sp>
      <p:pic>
        <p:nvPicPr>
          <p:cNvPr id="5" name="Содержимое 14" descr="1212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8286808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раньше была колонией Великобритании, а её главой и сейчас является королева Великобритании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Содержимое 4" descr="сидней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596" y="3000372"/>
            <a:ext cx="828680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214686"/>
            <a:ext cx="185738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является родиной таких знаменитостей, как: Николь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Кидман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Кайли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Миноуг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Мел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Гибсон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Кейт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Бланшетт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Рассел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д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00034" y="3500438"/>
            <a:ext cx="214314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м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2714612" y="3143248"/>
            <a:ext cx="228601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мг1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3714744" y="4357694"/>
            <a:ext cx="271464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б.jpg"/>
          <p:cNvPicPr>
            <a:picLocks noChangeAspect="1"/>
          </p:cNvPicPr>
          <p:nvPr/>
        </p:nvPicPr>
        <p:blipFill>
          <a:blip r:embed="rId6" cstate="print">
            <a:lum contrast="20000"/>
          </a:blip>
          <a:stretch>
            <a:fillRect/>
          </a:stretch>
        </p:blipFill>
        <p:spPr>
          <a:xfrm>
            <a:off x="5929322" y="3071810"/>
            <a:ext cx="278608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рк.jpg"/>
          <p:cNvPicPr>
            <a:picLocks noChangeAspect="1"/>
          </p:cNvPicPr>
          <p:nvPr/>
        </p:nvPicPr>
        <p:blipFill>
          <a:blip r:embed="rId7" cstate="print">
            <a:lum contrast="20000"/>
          </a:blip>
          <a:stretch>
            <a:fillRect/>
          </a:stretch>
        </p:blipFill>
        <p:spPr>
          <a:xfrm>
            <a:off x="6858016" y="4714884"/>
            <a:ext cx="207170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принимала олимпийские игры в 1956 и 2000 годах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сид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357158" y="2643182"/>
            <a:ext cx="428628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мел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786314" y="2143116"/>
            <a:ext cx="307183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ид1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5572132" y="4286256"/>
            <a:ext cx="300039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Австралия</a:t>
            </a:r>
          </a:p>
        </p:txBody>
      </p:sp>
      <p:pic>
        <p:nvPicPr>
          <p:cNvPr id="5" name="Содержимое 10" descr="66137630_AVSTRALIYA_FLA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8429684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Раньше эта страна была колонией Великобритании, а сейчас она одна из ведущих мировых держав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сша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500034" y="2928934"/>
            <a:ext cx="814393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Традиционным праздничным блюдом жителей этой страны является индейка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брусничным соусом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Содержимое 3" descr="индей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5786" y="2928934"/>
            <a:ext cx="77153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Всех приезжающих в эту страну радушно встречает женщина с факелом в руках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свобода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1643042" y="2643182"/>
            <a:ext cx="592935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США</a:t>
            </a:r>
          </a:p>
        </p:txBody>
      </p:sp>
      <p:pic>
        <p:nvPicPr>
          <p:cNvPr id="5" name="Содержимое 12" descr="9cb2418ecda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429684" cy="500066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Австралия</a:t>
            </a:r>
          </a:p>
        </p:txBody>
      </p:sp>
      <p:pic>
        <p:nvPicPr>
          <p:cNvPr id="5" name="Содержимое 10" descr="66137630_AVSTRALIYA_FLA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14488"/>
            <a:ext cx="8143932" cy="478634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Несколько веков этой европейской горной  страной правила династия Габсбургов, самая известная из них Мария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Терезия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авст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071810"/>
            <a:ext cx="300039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австр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2857496"/>
            <a:ext cx="271464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га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9058" y="3071810"/>
            <a:ext cx="1714512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габ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4744" y="4714884"/>
            <a:ext cx="190500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м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4643446"/>
            <a:ext cx="214314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Главные достопримечательности этой страны – императорский дворец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 Габсбургов – «Хофбург»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дворец «Шёнбрунн»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хофбург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85786" y="3214686"/>
            <a:ext cx="371477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шенбрун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643438" y="3000372"/>
            <a:ext cx="407194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стране, в деревушке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Грац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родился Арнольд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Шварцнегер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а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714620"/>
            <a:ext cx="414340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аш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786314" y="2714620"/>
            <a:ext cx="378621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Австрия</a:t>
            </a:r>
          </a:p>
        </p:txBody>
      </p:sp>
      <p:pic>
        <p:nvPicPr>
          <p:cNvPr id="5" name="Содержимое 10" descr="ф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501121" cy="492922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Большая часть этой европейской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немецкоговорящей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страны покрыта горами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гор3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14348" y="2928934"/>
            <a:ext cx="392909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ура2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714876" y="2714620"/>
            <a:ext cx="392909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самые надежные банки и самые точные в мире часы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бан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643182"/>
            <a:ext cx="2786082" cy="35004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швч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3428992" y="2714620"/>
            <a:ext cx="271464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4023eb19e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4500570"/>
            <a:ext cx="2286016" cy="21193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швч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2714620"/>
            <a:ext cx="257176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швч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00760" y="4500570"/>
            <a:ext cx="2714644" cy="1928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 известное национальное блюдо этой страны –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фондю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фд2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642910" y="2643182"/>
            <a:ext cx="307183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д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2571744"/>
            <a:ext cx="214314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фд4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5929322" y="2571744"/>
            <a:ext cx="300039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Швейцария</a:t>
            </a:r>
          </a:p>
        </p:txBody>
      </p:sp>
      <p:pic>
        <p:nvPicPr>
          <p:cNvPr id="5" name="Содержимое 11" descr="1223824424_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8429684" cy="500066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находится палата мер и весов, а также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нулевой меридиан, отделяющий восточное полушарие от западного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palata-mer-i-vesov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143248"/>
            <a:ext cx="3714776" cy="29289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0мериди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2928934"/>
            <a:ext cx="4357718" cy="335758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является родиной «Битлз»,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Роллинг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Стоунз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и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Стинга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б1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500034" y="2714620"/>
            <a:ext cx="307183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c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643182"/>
            <a:ext cx="328614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6786578" y="2643182"/>
            <a:ext cx="2143140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расположена в Тихом океане на двух крупных островах Северном и Южном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New_Zeland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928934"/>
            <a:ext cx="8215312" cy="364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Считается, что на завтрак жители этой страны едят овсянку, но на самом деле они предпочитают яичницу с беконом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ов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85786" y="3000372"/>
            <a:ext cx="400052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б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929190" y="3071810"/>
            <a:ext cx="371477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Великобритания</a:t>
            </a:r>
          </a:p>
        </p:txBody>
      </p:sp>
      <p:pic>
        <p:nvPicPr>
          <p:cNvPr id="5" name="Содержимое 11" descr="d94e18a8adb4cc0f623f7a83b1ac75b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8429684" cy="500066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этой стране находятся Великие озёра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о3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42938" y="2285993"/>
            <a:ext cx="4357687" cy="400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о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285992"/>
            <a:ext cx="328612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о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4286257"/>
            <a:ext cx="3286125" cy="200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Уроженками этой страны являются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Аврил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Лавин и Селин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Дион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ав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785786" y="2643182"/>
            <a:ext cx="385765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д1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786314" y="2714620"/>
            <a:ext cx="400052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принимала две зимние олимпиады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кал2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928662" y="2571744"/>
            <a:ext cx="350046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анк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2643182"/>
            <a:ext cx="3643312" cy="371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Канада </a:t>
            </a:r>
          </a:p>
        </p:txBody>
      </p:sp>
      <p:pic>
        <p:nvPicPr>
          <p:cNvPr id="5" name="Содержимое 12" descr="55255783_canad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8286808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славится своими винами и духами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шам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14348" y="2643182"/>
            <a:ext cx="364333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д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643182"/>
            <a:ext cx="3786214" cy="214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фдх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4357694"/>
            <a:ext cx="228601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ф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4429132"/>
            <a:ext cx="2286016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Кухню этой страны невозможно представить без лукового супа, улиток и лягушачьих лапок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ф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071810"/>
            <a:ext cx="278608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3143248"/>
            <a:ext cx="271464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ляг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3143248"/>
            <a:ext cx="257176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Главными достопримечательностями этой страны являются: Версаль и Эйфелева башня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вер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14348" y="3000372"/>
            <a:ext cx="335758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эб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4500562" y="2714620"/>
            <a:ext cx="392909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ер2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2571736" y="4857760"/>
            <a:ext cx="2857520" cy="1571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Франция </a:t>
            </a:r>
          </a:p>
        </p:txBody>
      </p:sp>
      <p:pic>
        <p:nvPicPr>
          <p:cNvPr id="5" name="Содержимое 3" descr="флаг Франции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40000"/>
          </a:blip>
          <a:stretch>
            <a:fillRect/>
          </a:stretch>
        </p:blipFill>
        <p:spPr>
          <a:xfrm>
            <a:off x="357158" y="1643050"/>
            <a:ext cx="8429684" cy="492922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Коренные жители этой страны - маори, представители полинезийской расы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Picture 3" descr="C:\Documents and Settings\Учитель\Мои документы\Мои рисунки\маор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496"/>
            <a:ext cx="371477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2416638_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2857496"/>
            <a:ext cx="435771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страна является самой маленькой страной в мире, граничащей с Германией, это - княжество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Bebelux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472" y="2928934"/>
            <a:ext cx="8143932" cy="3459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10% дохода в бюджет этой страны приносит продажа почтовых марок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609145_tmp__15768_std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642910" y="2571744"/>
            <a:ext cx="4429156" cy="2124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м1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5286375" y="2714624"/>
            <a:ext cx="2786087" cy="185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м2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1785918" y="4643446"/>
            <a:ext cx="350046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м.jpg"/>
          <p:cNvPicPr>
            <a:picLocks noChangeAspect="1"/>
          </p:cNvPicPr>
          <p:nvPr/>
        </p:nvPicPr>
        <p:blipFill>
          <a:blip r:embed="rId6" cstate="print">
            <a:lum contrast="20000"/>
          </a:blip>
          <a:stretch>
            <a:fillRect/>
          </a:stretch>
        </p:blipFill>
        <p:spPr>
          <a:xfrm>
            <a:off x="5357818" y="4643446"/>
            <a:ext cx="328614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Национальные блюда этой страны: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Раклет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Теркаребль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и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Фондю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пришедшее из соседней Швейцарии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рак1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642910" y="3071810"/>
            <a:ext cx="185738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а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4786322"/>
            <a:ext cx="2057400" cy="1571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а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3143248"/>
            <a:ext cx="190500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тер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4744" y="4786322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тер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3143248"/>
            <a:ext cx="190500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фд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6578" y="3143248"/>
            <a:ext cx="2019300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фд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9322" y="4786322"/>
            <a:ext cx="18669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Лихтенштейн </a:t>
            </a:r>
          </a:p>
        </p:txBody>
      </p:sp>
      <p:pic>
        <p:nvPicPr>
          <p:cNvPr id="5" name="Содержимое 12" descr="640px-Flag_of_Liechtenstein.sv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8429684" cy="514353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4357694"/>
            <a:ext cx="5000660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Название этой страны переводится, как «нижние земли». Она расположена в устье рек Рейн, Маас и Шельды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000372"/>
            <a:ext cx="4786346" cy="250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yl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5500694" y="2857496"/>
            <a:ext cx="321471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Эту страну называют страной тюльпанов и мельниц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133480_wiatrak_mlyn_holand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571744"/>
            <a:ext cx="4786346" cy="3857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тюл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2285992"/>
            <a:ext cx="342902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тю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429132"/>
            <a:ext cx="342902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обувь жителей этой страны – сабо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сувениры-голландия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472" y="2643182"/>
            <a:ext cx="550072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PBID00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214554"/>
            <a:ext cx="228601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f,1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6357950" y="4786322"/>
            <a:ext cx="207170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Нидерланды </a:t>
            </a:r>
          </a:p>
        </p:txBody>
      </p:sp>
      <p:pic>
        <p:nvPicPr>
          <p:cNvPr id="5" name="Содержимое 13" descr="фн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285720" y="1643050"/>
            <a:ext cx="8572560" cy="492922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европейская страна производит 220 тысяч тонн вкуснейшего шоколада в год, а также около 800 сортов пива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ptg01599347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571472" y="3000372"/>
            <a:ext cx="271464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_46de0_c5d709bb_XL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1785918" y="4357694"/>
            <a:ext cx="300039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п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000372"/>
            <a:ext cx="240506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--220-5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4572008"/>
            <a:ext cx="207170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Самая знаменитая достопримечательность этой страны - «писающий мальчик»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12837742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643182"/>
            <a:ext cx="450059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490742_49ba_625x10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571744"/>
            <a:ext cx="378621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Символом этой страны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является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птица 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киви …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Picture 2" descr="C:\Documents and Settings\Учитель\Мои документы\Мои рисунки\кив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285992"/>
            <a:ext cx="478634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Благодаря этой стране мы узнали: вафли «гофре», шоколад-пралине и брюссельскую капусту …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Три факта о стране …</a:t>
            </a:r>
          </a:p>
        </p:txBody>
      </p:sp>
      <p:pic>
        <p:nvPicPr>
          <p:cNvPr id="4" name="Рисунок 3" descr="вг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285720" y="3000372"/>
            <a:ext cx="1928826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вг2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1071538" y="4357694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вг4.jpg"/>
          <p:cNvPicPr>
            <a:picLocks noChangeAspect="1"/>
          </p:cNvPicPr>
          <p:nvPr/>
        </p:nvPicPr>
        <p:blipFill>
          <a:blip r:embed="rId5" cstate="print">
            <a:lum contrast="20000"/>
          </a:blip>
          <a:stretch>
            <a:fillRect/>
          </a:stretch>
        </p:blipFill>
        <p:spPr>
          <a:xfrm>
            <a:off x="2571736" y="5143512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шп1.jpg"/>
          <p:cNvPicPr>
            <a:picLocks noChangeAspect="1"/>
          </p:cNvPicPr>
          <p:nvPr/>
        </p:nvPicPr>
        <p:blipFill>
          <a:blip r:embed="rId6" cstate="print">
            <a:lum contrast="20000"/>
          </a:blip>
          <a:stretch>
            <a:fillRect/>
          </a:stretch>
        </p:blipFill>
        <p:spPr>
          <a:xfrm>
            <a:off x="3071802" y="2928934"/>
            <a:ext cx="215265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шп2.jpg"/>
          <p:cNvPicPr>
            <a:picLocks noChangeAspect="1"/>
          </p:cNvPicPr>
          <p:nvPr/>
        </p:nvPicPr>
        <p:blipFill>
          <a:blip r:embed="rId7" cstate="print">
            <a:lum contrast="20000"/>
          </a:blip>
          <a:stretch>
            <a:fillRect/>
          </a:stretch>
        </p:blipFill>
        <p:spPr>
          <a:xfrm>
            <a:off x="4429124" y="4500570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brusselssprouts.v2.jpg"/>
          <p:cNvPicPr>
            <a:picLocks noChangeAspect="1"/>
          </p:cNvPicPr>
          <p:nvPr/>
        </p:nvPicPr>
        <p:blipFill>
          <a:blip r:embed="rId8" cstate="print">
            <a:lum contrast="20000"/>
          </a:blip>
          <a:stretch>
            <a:fillRect/>
          </a:stretch>
        </p:blipFill>
        <p:spPr>
          <a:xfrm>
            <a:off x="6357950" y="2571744"/>
            <a:ext cx="2257277" cy="2879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ile1548223_bryusselskaya-kapusta.jpg"/>
          <p:cNvPicPr>
            <a:picLocks noChangeAspect="1"/>
          </p:cNvPicPr>
          <p:nvPr/>
        </p:nvPicPr>
        <p:blipFill>
          <a:blip r:embed="rId9" cstate="print">
            <a:lum contrast="20000"/>
          </a:blip>
          <a:stretch>
            <a:fillRect/>
          </a:stretch>
        </p:blipFill>
        <p:spPr>
          <a:xfrm>
            <a:off x="6072198" y="5429264"/>
            <a:ext cx="202563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Бельгия  </a:t>
            </a:r>
          </a:p>
        </p:txBody>
      </p:sp>
      <p:pic>
        <p:nvPicPr>
          <p:cNvPr id="5" name="Содержимое 11" descr="фб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428596" y="1571612"/>
            <a:ext cx="8429683" cy="500066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cap="all" dirty="0" smtClean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200" b="1" cap="all" dirty="0">
              <a:ln w="0"/>
              <a:solidFill>
                <a:srgbClr val="00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7" descr="x_dad3765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600200"/>
            <a:ext cx="8215369" cy="3257559"/>
          </a:xfrm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5000637"/>
            <a:ext cx="4929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презентации использованы  рисунки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 ресурса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www.yandex.ru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Новая Зеландия</a:t>
            </a:r>
          </a:p>
        </p:txBody>
      </p:sp>
      <p:pic>
        <p:nvPicPr>
          <p:cNvPr id="5" name="Picture 2" descr="C:\Documents and Settings\Учитель\Рабочий стол\flagge-neuseeland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571612"/>
            <a:ext cx="8215370" cy="507209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111</TotalTime>
  <Words>1232</Words>
  <Application>Microsoft Office PowerPoint</Application>
  <PresentationFormat>Экран (4:3)</PresentationFormat>
  <Paragraphs>164</Paragraphs>
  <Slides>82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82</vt:i4>
      </vt:variant>
    </vt:vector>
  </HeadingPairs>
  <TitlesOfParts>
    <vt:vector size="83" baseType="lpstr">
      <vt:lpstr>Апекс</vt:lpstr>
      <vt:lpstr>Конкурс по страноведению  Назовите страну…</vt:lpstr>
      <vt:lpstr>Три факта о стране …</vt:lpstr>
      <vt:lpstr>Три факта о стране …</vt:lpstr>
      <vt:lpstr>Три факта о стране …</vt:lpstr>
      <vt:lpstr>Австралия</vt:lpstr>
      <vt:lpstr>Три факта о стране …</vt:lpstr>
      <vt:lpstr>Три факта о стране …</vt:lpstr>
      <vt:lpstr>Три факта о стране …</vt:lpstr>
      <vt:lpstr>Новая Зеландия</vt:lpstr>
      <vt:lpstr>Три факта о стране …</vt:lpstr>
      <vt:lpstr>Три факта о стране …</vt:lpstr>
      <vt:lpstr>Три факта о стране …</vt:lpstr>
      <vt:lpstr>Германия</vt:lpstr>
      <vt:lpstr>Три факта о стране …</vt:lpstr>
      <vt:lpstr>Три факта о стране …</vt:lpstr>
      <vt:lpstr>Три факта о стране …</vt:lpstr>
      <vt:lpstr>Швейцария</vt:lpstr>
      <vt:lpstr>Три факта о стране …</vt:lpstr>
      <vt:lpstr>Три факта о стране …</vt:lpstr>
      <vt:lpstr>Три факта о стране …</vt:lpstr>
      <vt:lpstr>США</vt:lpstr>
      <vt:lpstr>Три факта о стране …</vt:lpstr>
      <vt:lpstr>Три факта о стране …</vt:lpstr>
      <vt:lpstr>Три факта о стране …</vt:lpstr>
      <vt:lpstr>Австрия</vt:lpstr>
      <vt:lpstr>Три факта о стране …</vt:lpstr>
      <vt:lpstr>Три факта о стране …</vt:lpstr>
      <vt:lpstr>Три факта о стране …</vt:lpstr>
      <vt:lpstr>Великобритания</vt:lpstr>
      <vt:lpstr>Три факта о стране …</vt:lpstr>
      <vt:lpstr>Три факта о стране …</vt:lpstr>
      <vt:lpstr>Три факта о стране …</vt:lpstr>
      <vt:lpstr>Франция </vt:lpstr>
      <vt:lpstr>Три факта о стране …</vt:lpstr>
      <vt:lpstr>Три факта о стране …</vt:lpstr>
      <vt:lpstr>Три факта о стране …</vt:lpstr>
      <vt:lpstr>Канада </vt:lpstr>
      <vt:lpstr>Три факта о стране …</vt:lpstr>
      <vt:lpstr>Три факта о стране …</vt:lpstr>
      <vt:lpstr>Три факта о стране …</vt:lpstr>
      <vt:lpstr>Германия</vt:lpstr>
      <vt:lpstr>Три факта о стране …</vt:lpstr>
      <vt:lpstr>Три факта о стране …</vt:lpstr>
      <vt:lpstr>Три факта о стране …</vt:lpstr>
      <vt:lpstr>Австралия</vt:lpstr>
      <vt:lpstr>Три факта о стране …</vt:lpstr>
      <vt:lpstr>Три факта о стране …</vt:lpstr>
      <vt:lpstr>Три факта о стране …</vt:lpstr>
      <vt:lpstr>США</vt:lpstr>
      <vt:lpstr>Три факта о стране …</vt:lpstr>
      <vt:lpstr>Три факта о стране …</vt:lpstr>
      <vt:lpstr>Три факта о стране …</vt:lpstr>
      <vt:lpstr>Австрия</vt:lpstr>
      <vt:lpstr>Три факта о стране …</vt:lpstr>
      <vt:lpstr>Три факта о стране …</vt:lpstr>
      <vt:lpstr>Три факта о стране …</vt:lpstr>
      <vt:lpstr>Швейцария</vt:lpstr>
      <vt:lpstr>Три факта о стране …</vt:lpstr>
      <vt:lpstr>Три факта о стране …</vt:lpstr>
      <vt:lpstr>Три факта о стране …</vt:lpstr>
      <vt:lpstr>Великобритания</vt:lpstr>
      <vt:lpstr>Три факта о стране …</vt:lpstr>
      <vt:lpstr>Три факта о стране …</vt:lpstr>
      <vt:lpstr>Три факта о стране …</vt:lpstr>
      <vt:lpstr>Канада </vt:lpstr>
      <vt:lpstr>Три факта о стране …</vt:lpstr>
      <vt:lpstr>Три факта о стране …</vt:lpstr>
      <vt:lpstr>Три факта о стране …</vt:lpstr>
      <vt:lpstr>Франция </vt:lpstr>
      <vt:lpstr>Три факта о стране …</vt:lpstr>
      <vt:lpstr>Три факта о стране …</vt:lpstr>
      <vt:lpstr>Три факта о стране …</vt:lpstr>
      <vt:lpstr>Лихтенштейн </vt:lpstr>
      <vt:lpstr>Три факта о стране …</vt:lpstr>
      <vt:lpstr>Три факта о стране …</vt:lpstr>
      <vt:lpstr>Три факта о стране …</vt:lpstr>
      <vt:lpstr>Нидерланды </vt:lpstr>
      <vt:lpstr>Три факта о стране …</vt:lpstr>
      <vt:lpstr>Три факта о стране …</vt:lpstr>
      <vt:lpstr>Три факта о стране …</vt:lpstr>
      <vt:lpstr>Бельгия  </vt:lpstr>
      <vt:lpstr>Спасибо за внимание!</vt:lpstr>
    </vt:vector>
  </TitlesOfParts>
  <Company>pc mobile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по страноведению Назовите  страну…</dc:title>
  <dc:creator>user</dc:creator>
  <cp:lastModifiedBy>user</cp:lastModifiedBy>
  <cp:revision>12</cp:revision>
  <dcterms:created xsi:type="dcterms:W3CDTF">2013-12-15T13:32:48Z</dcterms:created>
  <dcterms:modified xsi:type="dcterms:W3CDTF">2013-12-15T15:27:20Z</dcterms:modified>
</cp:coreProperties>
</file>